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41"/>
  </p:notesMasterIdLst>
  <p:sldIdLst>
    <p:sldId id="261" r:id="rId4"/>
    <p:sldId id="328" r:id="rId5"/>
    <p:sldId id="361" r:id="rId6"/>
    <p:sldId id="357" r:id="rId7"/>
    <p:sldId id="262" r:id="rId8"/>
    <p:sldId id="364" r:id="rId9"/>
    <p:sldId id="363" r:id="rId10"/>
    <p:sldId id="267" r:id="rId11"/>
    <p:sldId id="362" r:id="rId12"/>
    <p:sldId id="266" r:id="rId13"/>
    <p:sldId id="366" r:id="rId14"/>
    <p:sldId id="367" r:id="rId15"/>
    <p:sldId id="368" r:id="rId16"/>
    <p:sldId id="369" r:id="rId17"/>
    <p:sldId id="370" r:id="rId18"/>
    <p:sldId id="371" r:id="rId19"/>
    <p:sldId id="379" r:id="rId20"/>
    <p:sldId id="372" r:id="rId21"/>
    <p:sldId id="374" r:id="rId22"/>
    <p:sldId id="375" r:id="rId23"/>
    <p:sldId id="376" r:id="rId24"/>
    <p:sldId id="377" r:id="rId25"/>
    <p:sldId id="373" r:id="rId26"/>
    <p:sldId id="378" r:id="rId27"/>
    <p:sldId id="381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50" r:id="rId40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84460" autoAdjust="0"/>
  </p:normalViewPr>
  <p:slideViewPr>
    <p:cSldViewPr snapToGrid="0">
      <p:cViewPr varScale="1">
        <p:scale>
          <a:sx n="46" d="100"/>
          <a:sy n="46" d="100"/>
        </p:scale>
        <p:origin x="-708" y="-72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2019/12/1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3697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  <p:sldLayoutId id="2147483775" r:id="rId24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1.jpeg"/><Relationship Id="rId5" Type="http://schemas.microsoft.com/office/2007/relationships/hdphoto" Target="../media/hdphoto2.wdp"/><Relationship Id="rId10" Type="http://schemas.openxmlformats.org/officeDocument/2006/relationships/image" Target="../media/image23.jpeg"/><Relationship Id="rId4" Type="http://schemas.openxmlformats.org/officeDocument/2006/relationships/image" Target="../media/image20.jpe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>
          <a:xfrm>
            <a:off x="5825614" y="3819831"/>
            <a:ext cx="6592529" cy="2536724"/>
          </a:xfrm>
        </p:spPr>
        <p:txBody>
          <a:bodyPr/>
          <a:lstStyle/>
          <a:p>
            <a:r>
              <a:rPr lang="en-US" sz="6600" b="1" dirty="0"/>
              <a:t>Maquettage </a:t>
            </a:r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sz="4800" b="1" dirty="0" smtClean="0"/>
              <a:t>d'un site web</a:t>
            </a:r>
            <a:r>
              <a:rPr lang="en-US" sz="6600" b="1" dirty="0"/>
              <a:t/>
            </a:r>
            <a:br>
              <a:rPr lang="en-US" sz="6600" b="1" dirty="0"/>
            </a:br>
            <a:r>
              <a:rPr lang="en-US" sz="6600" b="1" dirty="0"/>
              <a:t/>
            </a:r>
            <a:br>
              <a:rPr lang="en-US" sz="6600" b="1" dirty="0"/>
            </a:b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217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4">
        <p:fade/>
      </p:transition>
    </mc:Choice>
    <mc:Fallback xmlns="">
      <p:transition spd="med" advTm="6754">
        <p:fade/>
      </p:transition>
    </mc:Fallback>
  </mc:AlternateContent>
  <p:timing>
    <p:tnLst>
      <p:par>
        <p:cTn id="1" dur="indefinite" restart="never" nodeType="tmRoot"/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27560" y="4306044"/>
            <a:ext cx="6640039" cy="5980956"/>
          </a:xfrm>
        </p:spPr>
        <p:txBody>
          <a:bodyPr>
            <a:normAutofit/>
          </a:bodyPr>
          <a:lstStyle/>
          <a:p>
            <a:r>
              <a:rPr lang="fr-MA" altLang="ja-JP" dirty="0" smtClean="0"/>
              <a:t>La Première étape</a:t>
            </a:r>
          </a:p>
          <a:p>
            <a:pPr algn="l"/>
            <a:r>
              <a:rPr lang="fr-MA" dirty="0" smtClean="0"/>
              <a:t>Maquettage Traditionnel</a:t>
            </a:r>
            <a:endParaRPr lang="en-US" dirty="0"/>
          </a:p>
          <a:p>
            <a:r>
              <a:rPr lang="fr-MA" altLang="ja-JP" dirty="0" smtClean="0"/>
              <a:t> </a:t>
            </a:r>
          </a:p>
          <a:p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3500" y="6896100"/>
            <a:ext cx="605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4000" dirty="0" smtClean="0">
                <a:latin typeface="+mj-lt"/>
              </a:rPr>
              <a:t> Version Desktop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5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5" b="1935"/>
          <a:stretch>
            <a:fillRect/>
          </a:stretch>
        </p:blipFill>
        <p:spPr/>
      </p:pic>
      <p:pic>
        <p:nvPicPr>
          <p:cNvPr id="32" name="Picture Placeholder 31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" b="1913"/>
          <a:stretch>
            <a:fillRect/>
          </a:stretch>
        </p:blipFill>
        <p:spPr>
          <a:xfrm>
            <a:off x="11046242" y="4735972"/>
            <a:ext cx="3600000" cy="4615544"/>
          </a:xfrm>
        </p:spPr>
      </p:pic>
      <p:pic>
        <p:nvPicPr>
          <p:cNvPr id="33" name="Picture Placeholder 32"/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41" b="1941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289981" y="5526093"/>
            <a:ext cx="3182561" cy="2438400"/>
          </a:xfrm>
        </p:spPr>
        <p:txBody>
          <a:bodyPr/>
          <a:lstStyle/>
          <a:p>
            <a:pPr algn="ctr"/>
            <a:r>
              <a:rPr lang="fr-MA" sz="4000" dirty="0" smtClean="0"/>
              <a:t>La </a:t>
            </a:r>
            <a:r>
              <a:rPr lang="fr-MA" sz="4000" dirty="0" err="1" smtClean="0"/>
              <a:t>Premiere</a:t>
            </a:r>
            <a:r>
              <a:rPr lang="fr-MA" sz="4000" dirty="0" smtClean="0"/>
              <a:t> Page D’</a:t>
            </a:r>
            <a:r>
              <a:rPr lang="fr-MA" sz="4000" dirty="0" err="1" smtClean="0"/>
              <a:t>acceuil</a:t>
            </a:r>
            <a:endParaRPr lang="fr-MA" sz="4000" dirty="0" smtClean="0"/>
          </a:p>
          <a:p>
            <a:pPr algn="ctr"/>
            <a:r>
              <a:rPr lang="fr-MA" sz="4000" dirty="0" smtClean="0"/>
              <a:t>N°1</a:t>
            </a:r>
            <a:endParaRPr lang="en-US" sz="40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5"/>
          </p:nvPr>
        </p:nvSpPr>
        <p:spPr>
          <a:xfrm>
            <a:off x="3900544" y="803728"/>
            <a:ext cx="3182561" cy="3298372"/>
          </a:xfrm>
        </p:spPr>
        <p:txBody>
          <a:bodyPr/>
          <a:lstStyle/>
          <a:p>
            <a:pPr algn="ctr"/>
            <a:r>
              <a:rPr lang="en-US" sz="4000" dirty="0"/>
              <a:t>La Premiere Page </a:t>
            </a:r>
            <a:r>
              <a:rPr lang="en-US" sz="4000" dirty="0" smtClean="0"/>
              <a:t>d’acceuil</a:t>
            </a:r>
            <a:endParaRPr lang="en-US" sz="4000" dirty="0"/>
          </a:p>
          <a:p>
            <a:pPr algn="ctr"/>
            <a:r>
              <a:rPr lang="fr-MA" sz="4000" dirty="0" smtClean="0"/>
              <a:t>N°2</a:t>
            </a:r>
            <a:endParaRPr lang="en-US" sz="40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7"/>
          </p:nvPr>
        </p:nvSpPr>
        <p:spPr>
          <a:xfrm>
            <a:off x="11220026" y="943429"/>
            <a:ext cx="3182561" cy="2438400"/>
          </a:xfrm>
        </p:spPr>
        <p:txBody>
          <a:bodyPr/>
          <a:lstStyle/>
          <a:p>
            <a:pPr algn="ctr"/>
            <a:r>
              <a:rPr lang="fr-MA" sz="4000" dirty="0" smtClean="0"/>
              <a:t>Page de Réservation N°1</a:t>
            </a:r>
            <a:endParaRPr lang="en-US" sz="40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MA" sz="4000" dirty="0" smtClean="0"/>
              <a:t>Page Menu</a:t>
            </a:r>
          </a:p>
          <a:p>
            <a:pPr algn="ctr"/>
            <a:r>
              <a:rPr lang="fr-MA" sz="4000" dirty="0" smtClean="0"/>
              <a:t>‘ Dessert ’</a:t>
            </a:r>
            <a:endParaRPr lang="en-US" sz="40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14840558" y="6065844"/>
            <a:ext cx="3182561" cy="2438400"/>
          </a:xfrm>
        </p:spPr>
        <p:txBody>
          <a:bodyPr/>
          <a:lstStyle/>
          <a:p>
            <a:pPr algn="ctr"/>
            <a:r>
              <a:rPr lang="fr-MA" sz="4000" dirty="0"/>
              <a:t>Page de Réservation </a:t>
            </a:r>
            <a:r>
              <a:rPr lang="fr-MA" sz="4000" dirty="0" smtClean="0"/>
              <a:t>N°2</a:t>
            </a:r>
            <a:endParaRPr lang="en-US" sz="4000" dirty="0"/>
          </a:p>
          <a:p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5" name="Picture Placeholder 24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6" name="Picture Placeholder 25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7" name="Picture Placeholder 26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28" name="Picture Placeholder 27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4" name="TextBox 33"/>
          <p:cNvSpPr txBox="1"/>
          <p:nvPr/>
        </p:nvSpPr>
        <p:spPr>
          <a:xfrm>
            <a:off x="5886450" y="946785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dirty="0" smtClean="0"/>
              <a:t>Désignée par Zaïneb Kossouri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026" name="Picture 2" descr="C:\Users\Admin\Desktop\DSC0054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08897" y="597581"/>
            <a:ext cx="4426859" cy="360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7" name="Picture 3" descr="C:\Users\Admin\Desktop\DSC00547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16737" y="440027"/>
            <a:ext cx="4615546" cy="373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63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27560" y="4306044"/>
            <a:ext cx="6640039" cy="5980956"/>
          </a:xfrm>
        </p:spPr>
        <p:txBody>
          <a:bodyPr>
            <a:normAutofit/>
          </a:bodyPr>
          <a:lstStyle/>
          <a:p>
            <a:r>
              <a:rPr lang="fr-MA" altLang="ja-JP" dirty="0" smtClean="0"/>
              <a:t>La deuxième étape</a:t>
            </a:r>
            <a:r>
              <a:rPr lang="fr-MA" dirty="0" smtClean="0"/>
              <a:t> </a:t>
            </a:r>
            <a:r>
              <a:rPr lang="fr-MA" dirty="0"/>
              <a:t>Wireframing</a:t>
            </a:r>
            <a:endParaRPr lang="en-US" dirty="0"/>
          </a:p>
          <a:p>
            <a:r>
              <a:rPr lang="fr-MA" altLang="ja-JP" dirty="0" smtClean="0"/>
              <a:t> </a:t>
            </a:r>
          </a:p>
          <a:p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53500" y="6896100"/>
            <a:ext cx="605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4000" dirty="0" smtClean="0">
                <a:latin typeface="+mj-lt"/>
              </a:rPr>
              <a:t> Version Desktop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75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>
          <a:xfrm>
            <a:off x="9182100" y="1364343"/>
            <a:ext cx="8384113" cy="3074307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Wire framing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d'acceuil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12"/>
          </p:nvPr>
        </p:nvSpPr>
        <p:spPr>
          <a:xfrm>
            <a:off x="-190501" y="0"/>
            <a:ext cx="5226551" cy="10287000"/>
          </a:xfrm>
        </p:spPr>
      </p:sp>
      <p:pic>
        <p:nvPicPr>
          <p:cNvPr id="2050" name="Picture 2" descr="C:\Users\Admin\Desktop\W\Plan de travail –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25" y="0"/>
            <a:ext cx="503605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0775043" y="4789713"/>
            <a:ext cx="7996244" cy="707573"/>
          </a:xfrm>
        </p:spPr>
        <p:txBody>
          <a:bodyPr/>
          <a:lstStyle/>
          <a:p>
            <a:r>
              <a:rPr lang="fr-MA" sz="3000" b="1" dirty="0" smtClean="0">
                <a:latin typeface="+mj-lt"/>
              </a:rPr>
              <a:t>Fait par : Elmahdi </a:t>
            </a:r>
            <a:r>
              <a:rPr lang="fr-MA" sz="3000" b="1" dirty="0">
                <a:latin typeface="+mj-lt"/>
              </a:rPr>
              <a:t>Souilmi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892067736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framing </a:t>
            </a:r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Page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Menu ‘Dessert’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5550807" cy="993323"/>
          </a:xfrm>
        </p:spPr>
        <p:txBody>
          <a:bodyPr/>
          <a:lstStyle/>
          <a:p>
            <a:r>
              <a:rPr lang="fr-MA" altLang="ja-JP" sz="3000" b="1" dirty="0" smtClean="0">
                <a:latin typeface="+mj-lt"/>
              </a:rPr>
              <a:t>Fait Par Zaïneb Kossouri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074" name="Picture 2" descr="C:\Users\Admin\Desktop\W\Plan de travail –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-1"/>
            <a:ext cx="5328666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892067736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</a:t>
            </a:r>
            <a:r>
              <a:rPr lang="en-US" altLang="ja-JP" dirty="0" smtClean="0"/>
              <a:t>framing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N°1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099" name="Picture 3" descr="C:\Users\Admin\Desktop\W\Page Contac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65" y="2667000"/>
            <a:ext cx="880533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37024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</a:t>
            </a:r>
            <a:r>
              <a:rPr lang="en-US" altLang="ja-JP" dirty="0" smtClean="0"/>
              <a:t>framing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N°2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122" name="Picture 2" descr="C:\Users\Admin\Desktop\W\Plan de travail – 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501901"/>
            <a:ext cx="70104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473830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Schéma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MA" sz="3200" dirty="0" smtClean="0">
                <a:latin typeface="+mj-lt"/>
              </a:rPr>
              <a:t>Liaison entre les pages à fait </a:t>
            </a:r>
          </a:p>
          <a:p>
            <a:r>
              <a:rPr lang="fr-MA" sz="3200" dirty="0" smtClean="0">
                <a:latin typeface="+mj-lt"/>
              </a:rPr>
              <a:t>Le passage entre pages du Site-Web</a:t>
            </a:r>
          </a:p>
          <a:p>
            <a:r>
              <a:rPr lang="fr-MA" sz="3200" dirty="0" smtClean="0">
                <a:latin typeface="+mj-lt"/>
              </a:rPr>
              <a:t>Wireframing Version Web </a:t>
            </a:r>
            <a:endParaRPr lang="en-US" sz="3200" dirty="0">
              <a:latin typeface="+mj-lt"/>
            </a:endParaRPr>
          </a:p>
        </p:txBody>
      </p:sp>
      <p:pic>
        <p:nvPicPr>
          <p:cNvPr id="11266" name="Picture 2" descr="C:\Users\Admin\Desktop\W\Captur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0" y="2396839"/>
            <a:ext cx="10432475" cy="587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8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27560" y="4306044"/>
            <a:ext cx="6640039" cy="5980956"/>
          </a:xfrm>
        </p:spPr>
        <p:txBody>
          <a:bodyPr>
            <a:normAutofit/>
          </a:bodyPr>
          <a:lstStyle/>
          <a:p>
            <a:r>
              <a:rPr lang="fr-MA" altLang="ja-JP" dirty="0" smtClean="0"/>
              <a:t>La Troisième étape</a:t>
            </a:r>
          </a:p>
          <a:p>
            <a:r>
              <a:rPr lang="fr-MA" altLang="ja-JP" dirty="0" smtClean="0"/>
              <a:t>Prototype</a:t>
            </a:r>
          </a:p>
          <a:p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53500" y="6896100"/>
            <a:ext cx="605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4000" dirty="0" smtClean="0">
                <a:latin typeface="+mj-lt"/>
              </a:rPr>
              <a:t> Version Desktop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39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d'acceuil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</a:t>
            </a:r>
            <a:r>
              <a:rPr lang="fr-MA" sz="3000" b="1" dirty="0">
                <a:latin typeface="+mj-lt"/>
              </a:rPr>
              <a:t>Elmahdi Souilmi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7170" name="Picture 2" descr="C:\Users\Admin\Desktop\W\Web 1920 – 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58" y="85936"/>
            <a:ext cx="3572015" cy="101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116923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2558280" y="3314006"/>
            <a:ext cx="14349567" cy="1203151"/>
          </a:xfrm>
        </p:spPr>
        <p:txBody>
          <a:bodyPr/>
          <a:lstStyle/>
          <a:p>
            <a:r>
              <a:rPr lang="en-US" altLang="ja-JP" dirty="0" smtClean="0"/>
              <a:t>Bienvenu dans notre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Présentation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14904" y="6622473"/>
            <a:ext cx="75715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 smtClean="0">
                <a:latin typeface="+mj-lt"/>
              </a:rPr>
              <a:t>Fait Par :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fr-MA" b="1" dirty="0" smtClean="0">
                <a:latin typeface="+mj-lt"/>
              </a:rPr>
              <a:t>Elmahdi Souilmi</a:t>
            </a:r>
            <a:endParaRPr lang="fr-MA" b="1" dirty="0">
              <a:latin typeface="+mj-lt"/>
            </a:endParaRPr>
          </a:p>
          <a:p>
            <a:pPr marL="457200" indent="-457200">
              <a:buFont typeface="Courier New" pitchFamily="49" charset="0"/>
              <a:buChar char="o"/>
            </a:pPr>
            <a:r>
              <a:rPr lang="fr-MA" b="1" dirty="0" smtClean="0">
                <a:latin typeface="+mj-lt"/>
              </a:rPr>
              <a:t>Koularambaye Evrard Boram</a:t>
            </a:r>
            <a:endParaRPr lang="fr-MA" b="1" dirty="0">
              <a:latin typeface="+mj-lt"/>
            </a:endParaRPr>
          </a:p>
          <a:p>
            <a:pPr marL="457200" indent="-457200">
              <a:buFont typeface="Courier New" pitchFamily="49" charset="0"/>
              <a:buChar char="o"/>
            </a:pPr>
            <a:r>
              <a:rPr lang="fr-MA" b="1" dirty="0" smtClean="0">
                <a:latin typeface="+mj-lt"/>
              </a:rPr>
              <a:t>Zaïneb Kossouri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6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697">
        <p14:ripple/>
      </p:transition>
    </mc:Choice>
    <mc:Fallback xmlns="">
      <p:transition spd="slow" advTm="4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Menu ‘dessert’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</a:t>
            </a:r>
            <a:r>
              <a:rPr lang="fr-MA" sz="3000" b="1" dirty="0" smtClean="0">
                <a:latin typeface="+mj-lt"/>
              </a:rPr>
              <a:t>Zaïneb Kossouri</a:t>
            </a:r>
            <a:endParaRPr lang="fr-MA" sz="3000" b="1" dirty="0">
              <a:latin typeface="+mj-lt"/>
            </a:endParaRP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8194" name="Picture 2" descr="C:\Users\Admin\Desktop\W\Web 1920 – 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5" y="0"/>
            <a:ext cx="4751246" cy="102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349248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>
          <a:xfrm>
            <a:off x="9575254" y="2189018"/>
            <a:ext cx="7990959" cy="2272310"/>
          </a:xfrm>
        </p:spPr>
        <p:txBody>
          <a:bodyPr>
            <a:normAutofit/>
          </a:bodyPr>
          <a:lstStyle/>
          <a:p>
            <a:r>
              <a:rPr lang="en-US" altLang="ja-JP" dirty="0"/>
              <a:t>Prototype </a:t>
            </a:r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Page Reservation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N°1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</a:p>
          <a:p>
            <a:endParaRPr lang="fr-MA" sz="3000" b="1" dirty="0" smtClean="0">
              <a:latin typeface="+mj-lt"/>
            </a:endParaRP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9218" name="Picture 2" descr="C:\Users\Admin\Desktop\W\Proto_pag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3" y="2487554"/>
            <a:ext cx="9130868" cy="513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379480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N°2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 smtClean="0">
                <a:latin typeface="+mj-lt"/>
              </a:rPr>
              <a:t>Fait Par </a:t>
            </a:r>
            <a:r>
              <a:rPr lang="fr-MA" sz="3000" b="1" dirty="0">
                <a:latin typeface="+mj-lt"/>
              </a:rPr>
              <a:t>Koularambaye Evrard Boram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0242" name="Picture 2" descr="C:\Users\Admin\Desktop\W\Proto_p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2" y="2515034"/>
            <a:ext cx="8777504" cy="493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08320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Schéma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MA" sz="3200" dirty="0" smtClean="0">
                <a:latin typeface="+mj-lt"/>
              </a:rPr>
              <a:t>Liaison entre les pages à fait </a:t>
            </a:r>
          </a:p>
          <a:p>
            <a:r>
              <a:rPr lang="fr-MA" sz="3200" dirty="0" smtClean="0">
                <a:latin typeface="+mj-lt"/>
              </a:rPr>
              <a:t>Le passage entre pages du Site-Web</a:t>
            </a:r>
          </a:p>
          <a:p>
            <a:r>
              <a:rPr lang="en-US" sz="3200" dirty="0" smtClean="0">
                <a:latin typeface="+mj-lt"/>
              </a:rPr>
              <a:t>Prototype </a:t>
            </a:r>
            <a:r>
              <a:rPr lang="en-US" sz="3200" dirty="0">
                <a:latin typeface="+mj-lt"/>
              </a:rPr>
              <a:t>Version Web </a:t>
            </a:r>
          </a:p>
          <a:p>
            <a:endParaRPr lang="en-US" sz="3200" dirty="0">
              <a:latin typeface="+mj-lt"/>
            </a:endParaRPr>
          </a:p>
        </p:txBody>
      </p:sp>
      <p:pic>
        <p:nvPicPr>
          <p:cNvPr id="6147" name="Picture 3" descr="C:\Users\Admin\Desktop\W\Cap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5" y="2396837"/>
            <a:ext cx="10293928" cy="58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27560" y="4306044"/>
            <a:ext cx="6640039" cy="5980956"/>
          </a:xfrm>
        </p:spPr>
        <p:txBody>
          <a:bodyPr>
            <a:normAutofit/>
          </a:bodyPr>
          <a:lstStyle/>
          <a:p>
            <a:r>
              <a:rPr lang="fr-MA" altLang="ja-JP" dirty="0" smtClean="0"/>
              <a:t>La Première étape</a:t>
            </a:r>
            <a:r>
              <a:rPr lang="fr-MA" dirty="0" smtClean="0"/>
              <a:t> Prototype</a:t>
            </a:r>
            <a:endParaRPr lang="en-US" dirty="0"/>
          </a:p>
          <a:p>
            <a:r>
              <a:rPr lang="fr-MA" altLang="ja-JP" dirty="0" smtClean="0"/>
              <a:t> </a:t>
            </a:r>
          </a:p>
          <a:p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53500" y="6896100"/>
            <a:ext cx="605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4000" dirty="0" smtClean="0">
                <a:latin typeface="+mj-lt"/>
              </a:rPr>
              <a:t> Version Mobile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891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Wire framing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D’acceuil 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Elmahdi Souilmi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3314" name="Picture 2" descr="C:\Users\Admin\Desktop\W\iPhone X-XS-11 Pro –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49" y="2935"/>
            <a:ext cx="1317119" cy="1028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9916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431829389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framing</a:t>
            </a:r>
            <a:r>
              <a:rPr lang="en-US" altLang="ja-JP" dirty="0" smtClean="0"/>
              <a:t>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</a:t>
            </a:r>
            <a:b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</a:b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‘Dessert’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</a:t>
            </a:r>
            <a:r>
              <a:rPr lang="fr-MA" altLang="ja-JP" sz="3000" b="1" dirty="0" smtClean="0">
                <a:latin typeface="+mj-lt"/>
              </a:rPr>
              <a:t>Kossouri Zaïneb</a:t>
            </a:r>
            <a:endParaRPr lang="fr-MA" altLang="ja-JP" sz="3000" b="1" dirty="0">
              <a:latin typeface="+mj-lt"/>
            </a:endParaRP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4338" name="Picture 2" descr="C:\Users\Admin\Desktop\W\iPhone X-XS-11 Pro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56" y="717550"/>
            <a:ext cx="2494684" cy="885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149920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framing</a:t>
            </a:r>
            <a:r>
              <a:rPr lang="en-US" altLang="ja-JP" dirty="0" smtClean="0"/>
              <a:t>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N°1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5362" name="Picture 2" descr="C:\Users\Admin\Desktop\W\iPhone X-XS-11 Pro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49" y="1125538"/>
            <a:ext cx="2381250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70469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framing</a:t>
            </a:r>
            <a:r>
              <a:rPr lang="en-US" altLang="ja-JP" dirty="0" smtClean="0"/>
              <a:t>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N°1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6386" name="Picture 2" descr="C:\Users\Admin\Desktop\W\iPhone X-XS-11 Pro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88" y="41565"/>
            <a:ext cx="2187014" cy="1021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262414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Schéma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MA" sz="3200" dirty="0" smtClean="0">
                <a:latin typeface="+mj-lt"/>
              </a:rPr>
              <a:t>Liaison entre les pages à fait </a:t>
            </a:r>
          </a:p>
          <a:p>
            <a:r>
              <a:rPr lang="fr-MA" sz="3200" dirty="0" smtClean="0">
                <a:latin typeface="+mj-lt"/>
              </a:rPr>
              <a:t>Le passage entre pages </a:t>
            </a:r>
          </a:p>
          <a:p>
            <a:r>
              <a:rPr lang="fr-MA" sz="3200" dirty="0" smtClean="0">
                <a:latin typeface="+mj-lt"/>
              </a:rPr>
              <a:t>Wireframing Version Mobile </a:t>
            </a:r>
            <a:endParaRPr lang="en-US" sz="3200" dirty="0">
              <a:latin typeface="+mj-lt"/>
            </a:endParaRPr>
          </a:p>
        </p:txBody>
      </p:sp>
      <p:pic>
        <p:nvPicPr>
          <p:cNvPr id="17410" name="Picture 2" descr="C:\Users\Admin\Desktop\W\Cap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0" y="2438401"/>
            <a:ext cx="10280073" cy="570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60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Plan de </a:t>
            </a:r>
            <a:r>
              <a:rPr lang="fr-MA" dirty="0" smtClean="0">
                <a:solidFill>
                  <a:srgbClr val="FFFF00"/>
                </a:solidFill>
              </a:rPr>
              <a:t>Travail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19175" y="4667250"/>
            <a:ext cx="3458653" cy="1708770"/>
          </a:xfrm>
        </p:spPr>
        <p:txBody>
          <a:bodyPr/>
          <a:lstStyle/>
          <a:p>
            <a:r>
              <a:rPr lang="fr-MA" dirty="0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145628" y="5439916"/>
            <a:ext cx="3458653" cy="1494284"/>
          </a:xfrm>
        </p:spPr>
        <p:txBody>
          <a:bodyPr>
            <a:normAutofit fontScale="92500" lnSpcReduction="10000"/>
          </a:bodyPr>
          <a:lstStyle/>
          <a:p>
            <a:r>
              <a:rPr lang="fr-MA" dirty="0" smtClean="0"/>
              <a:t>Les Outils de </a:t>
            </a:r>
          </a:p>
          <a:p>
            <a:r>
              <a:rPr lang="fr-MA" dirty="0" smtClean="0"/>
              <a:t>Maquettage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466108" y="5439916"/>
            <a:ext cx="3458653" cy="1189484"/>
          </a:xfrm>
        </p:spPr>
        <p:txBody>
          <a:bodyPr>
            <a:normAutofit fontScale="62500" lnSpcReduction="20000"/>
          </a:bodyPr>
          <a:lstStyle/>
          <a:p>
            <a:r>
              <a:rPr lang="fr-MA" dirty="0" smtClean="0"/>
              <a:t>Maquette de Site-Web Version Desktop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13797756" y="5555673"/>
            <a:ext cx="3458653" cy="13179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MA" sz="2300" dirty="0"/>
              <a:t>Maquette de Site-Web </a:t>
            </a:r>
            <a:endParaRPr lang="fr-MA" sz="2300" dirty="0" smtClean="0"/>
          </a:p>
          <a:p>
            <a:pPr>
              <a:lnSpc>
                <a:spcPct val="100000"/>
              </a:lnSpc>
            </a:pPr>
            <a:r>
              <a:rPr lang="fr-MA" sz="2300" dirty="0" smtClean="0"/>
              <a:t>Version Mobile</a:t>
            </a:r>
            <a:endParaRPr lang="en-US" sz="23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3908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27560" y="4306044"/>
            <a:ext cx="6640039" cy="5980956"/>
          </a:xfrm>
        </p:spPr>
        <p:txBody>
          <a:bodyPr>
            <a:normAutofit/>
          </a:bodyPr>
          <a:lstStyle/>
          <a:p>
            <a:r>
              <a:rPr lang="fr-MA" altLang="ja-JP" dirty="0" smtClean="0"/>
              <a:t>La deuxième étape</a:t>
            </a:r>
            <a:r>
              <a:rPr lang="fr-MA" dirty="0" smtClean="0"/>
              <a:t> Prototype</a:t>
            </a:r>
            <a:endParaRPr lang="en-US" dirty="0"/>
          </a:p>
          <a:p>
            <a:r>
              <a:rPr lang="fr-MA" altLang="ja-JP" dirty="0" smtClean="0"/>
              <a:t> </a:t>
            </a:r>
          </a:p>
          <a:p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53500" y="6896100"/>
            <a:ext cx="605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4000" dirty="0" smtClean="0">
                <a:latin typeface="+mj-lt"/>
              </a:rPr>
              <a:t> Version Mobile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080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D’acceuil 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Elmahdi Souilmi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8434" name="Picture 2" descr="C:\Users\Admin\Desktop\W\iPhone X-XS-11 Pro –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74" y="275070"/>
            <a:ext cx="1349842" cy="973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888559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Menu</a:t>
            </a:r>
            <a:b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</a:b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‘Dessert’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</a:t>
            </a:r>
            <a:r>
              <a:rPr lang="fr-MA" altLang="ja-JP" sz="3000" b="1" dirty="0" smtClean="0">
                <a:latin typeface="+mj-lt"/>
              </a:rPr>
              <a:t>Zaïneb Kossouri</a:t>
            </a:r>
            <a:endParaRPr lang="fr-MA" altLang="ja-JP" sz="3000" b="1" dirty="0">
              <a:latin typeface="+mj-lt"/>
            </a:endParaRP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32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0482" name="Picture 2" descr="C:\Users\Admin\Desktop\W\iPhone X-XS-11 Pro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46" y="717550"/>
            <a:ext cx="2381250" cy="885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853775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N°1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1506" name="Picture 2" descr="C:\Users\Admin\Desktop\W\iPhone X-XS-11 Pro –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13" y="1306513"/>
            <a:ext cx="2381250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794340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N°2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2530" name="Picture 2" descr="C:\Users\Admin\Desktop\W\iPhone X-XS-11 Pro – 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0"/>
            <a:ext cx="2200275" cy="1027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977374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mtClean="0"/>
              <a:t>Prototype </a:t>
            </a:r>
            <a:r>
              <a:rPr lang="en-US" altLang="ja-JP" smtClean="0">
                <a:solidFill>
                  <a:schemeClr val="accent1"/>
                </a:solidFill>
                <a:latin typeface="Route 159 Bold" pitchFamily="50" charset="0"/>
              </a:rPr>
              <a:t>Des Pages 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</a:t>
            </a:r>
            <a:r>
              <a:rPr lang="fr-MA" altLang="ja-JP" sz="3000" b="1" dirty="0" smtClean="0">
                <a:latin typeface="+mj-lt"/>
              </a:rPr>
              <a:t>Zaïneb Kossouri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35</a:t>
            </a:fld>
            <a:endParaRPr lang="ja-JP" altLang="en-US"/>
          </a:p>
        </p:txBody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3554" name="Picture 2" descr="C:\Users\Admin\Desktop\W\Plan de travail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7" y="6343650"/>
            <a:ext cx="21526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Admin\Desktop\W\iPhone X-XS-11 Pro – 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816" y="1375064"/>
            <a:ext cx="3571875" cy="77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Admin\Desktop\W\iPhone X-XS-11 Pro – 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361950"/>
            <a:ext cx="3571875" cy="77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06539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Schéma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MA" sz="3200" dirty="0" smtClean="0">
                <a:latin typeface="+mj-lt"/>
              </a:rPr>
              <a:t>Liaison entre les pages à fait </a:t>
            </a:r>
          </a:p>
          <a:p>
            <a:r>
              <a:rPr lang="fr-MA" sz="3200" dirty="0" smtClean="0">
                <a:latin typeface="+mj-lt"/>
              </a:rPr>
              <a:t>Le passage entre pages </a:t>
            </a:r>
          </a:p>
          <a:p>
            <a:r>
              <a:rPr lang="fr-MA" sz="3200" dirty="0" smtClean="0">
                <a:latin typeface="+mj-lt"/>
              </a:rPr>
              <a:t>Prototype Version Mobile </a:t>
            </a:r>
            <a:endParaRPr lang="en-US" sz="3200" dirty="0">
              <a:latin typeface="+mj-lt"/>
            </a:endParaRPr>
          </a:p>
        </p:txBody>
      </p:sp>
      <p:pic>
        <p:nvPicPr>
          <p:cNvPr id="24578" name="Picture 2" descr="C:\Users\Admin\Desktop\W\Cap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34" y="2417231"/>
            <a:ext cx="10375900" cy="548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Thank You for Watching!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61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607">
        <p14:flip dir="r"/>
      </p:transition>
    </mc:Choice>
    <mc:Fallback xmlns="">
      <p:transition spd="slow" advTm="960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smtClean="0"/>
              <a:t>INTRODUCTION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 dirty="0"/>
          </a:p>
        </p:txBody>
      </p:sp>
      <p:pic>
        <p:nvPicPr>
          <p:cNvPr id="12" name="図プレースホルダー 11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3657600" y="1071265"/>
            <a:ext cx="9582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6000" dirty="0" smtClean="0">
                <a:latin typeface="+mj-lt"/>
              </a:rPr>
              <a:t>C’est Quoi </a:t>
            </a:r>
            <a:r>
              <a:rPr lang="fr-MA" sz="6000" b="1" dirty="0" smtClean="0">
                <a:latin typeface="+mj-lt"/>
              </a:rPr>
              <a:t>Le Maquettage</a:t>
            </a:r>
            <a:endParaRPr lang="en-US" sz="6000" b="1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29850" y="2639378"/>
            <a:ext cx="7239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dirty="0" smtClean="0">
                <a:latin typeface="+mj-lt"/>
              </a:rPr>
              <a:t>     Le </a:t>
            </a:r>
            <a:r>
              <a:rPr lang="fr-FR" sz="3600" b="1" dirty="0">
                <a:latin typeface="+mj-lt"/>
              </a:rPr>
              <a:t>maquettage est une méthode de conception d'interface qui nous permet de vous proposer des interfaces conformes à vos attentes et besoins. </a:t>
            </a:r>
            <a:endParaRPr lang="fr-FR" sz="3600" b="1" dirty="0" smtClean="0">
              <a:latin typeface="+mj-lt"/>
            </a:endParaRPr>
          </a:p>
          <a:p>
            <a:endParaRPr lang="fr-FR" sz="3600" b="1" dirty="0">
              <a:latin typeface="+mj-lt"/>
            </a:endParaRPr>
          </a:p>
          <a:p>
            <a:r>
              <a:rPr lang="fr-FR" sz="3600" b="1" dirty="0" smtClean="0">
                <a:latin typeface="+mj-lt"/>
              </a:rPr>
              <a:t>Elle </a:t>
            </a:r>
            <a:r>
              <a:rPr lang="fr-FR" sz="3600" b="1" dirty="0">
                <a:latin typeface="+mj-lt"/>
              </a:rPr>
              <a:t>permet également à l'agence web de s'assurer que les besoins du client sont adaptés ou non au projet.</a:t>
            </a:r>
            <a:endParaRPr 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3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28">
        <p14:flip dir="r"/>
      </p:transition>
    </mc:Choice>
    <mc:Fallback xmlns="">
      <p:transition spd="slow" advTm="42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3058775" y="108411"/>
            <a:ext cx="14349567" cy="1203151"/>
          </a:xfrm>
        </p:spPr>
        <p:txBody>
          <a:bodyPr/>
          <a:lstStyle/>
          <a:p>
            <a:r>
              <a:rPr lang="en-US" altLang="ja-JP" dirty="0" smtClean="0"/>
              <a:t>Les Outils de </a:t>
            </a:r>
            <a:r>
              <a:rPr lang="en-US" altLang="ja-JP" b="1" dirty="0" smtClean="0">
                <a:solidFill>
                  <a:srgbClr val="00B0F0"/>
                </a:solidFill>
              </a:rPr>
              <a:t>Maquettage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fr-MA" altLang="ja-JP" i="0" dirty="0" smtClean="0"/>
              <a:t>1/  </a:t>
            </a:r>
            <a:r>
              <a:rPr lang="fr-MA" altLang="ja-JP" b="1" i="0" dirty="0" smtClean="0"/>
              <a:t>Balsamique</a:t>
            </a:r>
            <a:endParaRPr lang="ja-JP" altLang="en-US" b="1" i="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1078310" y="7663779"/>
            <a:ext cx="16200313" cy="2034403"/>
          </a:xfrm>
        </p:spPr>
        <p:txBody>
          <a:bodyPr>
            <a:noAutofit/>
          </a:bodyPr>
          <a:lstStyle/>
          <a:p>
            <a:pPr algn="just"/>
            <a:r>
              <a:rPr lang="fr-FR" b="1" dirty="0"/>
              <a:t>Balsamiq Mockups </a:t>
            </a:r>
            <a:r>
              <a:rPr lang="fr-FR" dirty="0"/>
              <a:t>permet aux développeurs et aux designers d’exprimer leur créativité et leurs idées sur leur machine, à base de croquis avancés, colorés, annotés, puis de travailler de manière collaborative, client y compris, afin de réitérer à volonté les idées mises en commun jusqu’à arriver à l’idée finale. Ils peuvent ainsi proposer des interfaces utilisateur, avec icônes, boutons, ombres et avec le choix de couleurs, des tailles etc. </a:t>
            </a:r>
            <a:r>
              <a:rPr lang="fr-FR" b="1" dirty="0"/>
              <a:t>Balsamiq Mockups </a:t>
            </a:r>
            <a:r>
              <a:rPr lang="fr-FR" dirty="0"/>
              <a:t>propose pour cela 75 composants d’interface utilisateur et 187 icônes, sans compter les éléments générés et partagés par la communauté d’utilisateurs</a:t>
            </a:r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</a:t>
            </a:fld>
            <a:endParaRPr lang="ja-JP" altLang="en-US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3558602007"/>
              </p:ext>
            </p:extLst>
          </p:nvPr>
        </p:nvGraphicFramePr>
        <p:xfrm>
          <a:off x="7029450" y="2343151"/>
          <a:ext cx="10953750" cy="4876799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5476875"/>
                <a:gridCol w="5476875"/>
              </a:tblGrid>
              <a:tr h="726095">
                <a:tc>
                  <a:txBody>
                    <a:bodyPr/>
                    <a:lstStyle/>
                    <a:p>
                      <a:pPr lvl="0" algn="ctr" rtl="0"/>
                      <a:r>
                        <a:rPr lang="fr-MA" sz="3200" dirty="0" smtClean="0"/>
                        <a:t>Version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3.5.17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Dernière mise à 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12 Février 2019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Licence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Démonstration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Téléchargements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336 ( 30 derniers jours)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Auteur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Balsamiq Studios, LLC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Systèmes d’exploitation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Windows</a:t>
                      </a:r>
                      <a:r>
                        <a:rPr lang="fr-MA" baseline="0" dirty="0" smtClean="0"/>
                        <a:t>, macOS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Catégorie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Développement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150"/>
            <a:ext cx="70294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0058"/>
      </p:ext>
    </p:extLst>
  </p:cSld>
  <p:clrMapOvr>
    <a:masterClrMapping/>
  </p:clrMapOvr>
  <p:transition spd="slow" advTm="693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4" b="1319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Les Outils de </a:t>
            </a:r>
            <a:r>
              <a:rPr lang="en-US" altLang="ja-JP" b="1" dirty="0">
                <a:solidFill>
                  <a:srgbClr val="00B0F0"/>
                </a:solidFill>
              </a:rPr>
              <a:t>Maquettage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fr-MA" i="0" dirty="0" smtClean="0"/>
              <a:t>3/ </a:t>
            </a:r>
            <a:r>
              <a:rPr lang="fr-MA" b="1" i="0" dirty="0" smtClean="0"/>
              <a:t>Adobe XD</a:t>
            </a:r>
            <a:endParaRPr lang="en-US" b="1" i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78310" y="7663779"/>
            <a:ext cx="16200313" cy="2256076"/>
          </a:xfrm>
        </p:spPr>
        <p:txBody>
          <a:bodyPr>
            <a:normAutofit/>
          </a:bodyPr>
          <a:lstStyle/>
          <a:p>
            <a:r>
              <a:rPr lang="fr-FR" b="1" dirty="0"/>
              <a:t>Adobe XD </a:t>
            </a:r>
            <a:r>
              <a:rPr lang="fr-FR" dirty="0"/>
              <a:t>est un outil très complet de création et de design. Grâce à lui vous pourrez créer de toute pièce, ou via des templates, des sites internet, applications mobiles et autres designs nécessaires dans votre travail</a:t>
            </a:r>
            <a:r>
              <a:rPr lang="fr-FR" dirty="0" smtClean="0"/>
              <a:t>. </a:t>
            </a:r>
            <a:r>
              <a:rPr lang="fr-FR" dirty="0"/>
              <a:t>Le système de conception contient de très nombreux outils, dont voici quelques exemples : liaisons entre composants à partir d’un composant maitre dont la modification s’applique à tous les autres liés, la répétition d’éléments qui permet de répliquer des styles pour des images par exemple, le redimensionnement réactif, etc.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867893"/>
            <a:ext cx="68302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Dernière MAJ      :1 août 2019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Licence                 :Démonstration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Téléchargement  :138 (30 dernières jours 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Auteur                   : Adobe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S. d’exploitation  : Windows, macOS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Catégories           : </a:t>
            </a:r>
            <a:r>
              <a:rPr lang="fr-MA" dirty="0" err="1" smtClean="0">
                <a:solidFill>
                  <a:schemeClr val="bg1"/>
                </a:solidFill>
                <a:latin typeface="+mj-lt"/>
              </a:rPr>
              <a:t>Multémidia</a:t>
            </a:r>
            <a:endParaRPr lang="fr-MA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Les Outils de </a:t>
            </a:r>
            <a:r>
              <a:rPr lang="en-US" altLang="ja-JP" b="1" dirty="0">
                <a:solidFill>
                  <a:srgbClr val="00B0F0"/>
                </a:solidFill>
              </a:rPr>
              <a:t>Maquettage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fr-MA" i="0" dirty="0" smtClean="0"/>
              <a:t>2/ </a:t>
            </a:r>
            <a:r>
              <a:rPr lang="fr-MA" b="1" i="0" dirty="0" err="1" smtClean="0"/>
              <a:t>Axure</a:t>
            </a:r>
            <a:r>
              <a:rPr lang="fr-MA" b="1" i="0" dirty="0" smtClean="0"/>
              <a:t> RP 9 </a:t>
            </a:r>
            <a:endParaRPr lang="en-US" b="1" i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fr-FR" b="1" dirty="0"/>
              <a:t>Axure</a:t>
            </a:r>
            <a:r>
              <a:rPr lang="fr-FR" dirty="0"/>
              <a:t> est un logiciel de plus en plus utilisé par la communauté des concepteurs web pour créer des zonings et des </a:t>
            </a:r>
            <a:r>
              <a:rPr lang="fr-FR" dirty="0" err="1" smtClean="0"/>
              <a:t>wireframes</a:t>
            </a:r>
            <a:r>
              <a:rPr lang="fr-FR" dirty="0" smtClean="0"/>
              <a:t>, </a:t>
            </a:r>
            <a:r>
              <a:rPr lang="fr-FR" dirty="0"/>
              <a:t>et des prototypes fonctionnels très poussés de sites </a:t>
            </a:r>
            <a:r>
              <a:rPr lang="fr-FR" dirty="0" smtClean="0"/>
              <a:t>web.</a:t>
            </a:r>
          </a:p>
          <a:p>
            <a:pPr>
              <a:lnSpc>
                <a:spcPct val="100000"/>
              </a:lnSpc>
            </a:pPr>
            <a:r>
              <a:rPr lang="fr-FR" dirty="0"/>
              <a:t>I</a:t>
            </a:r>
            <a:r>
              <a:rPr lang="fr-FR" dirty="0" smtClean="0"/>
              <a:t>l </a:t>
            </a:r>
            <a:r>
              <a:rPr lang="fr-FR" dirty="0"/>
              <a:t>permet en particulier de présenter au client des prototypes navigables, ainsi que de documenter des projets.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4882"/>
            <a:ext cx="7024255" cy="481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Picture Placeholder 4"/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3436679477"/>
              </p:ext>
            </p:extLst>
          </p:nvPr>
        </p:nvGraphicFramePr>
        <p:xfrm>
          <a:off x="7079674" y="2344882"/>
          <a:ext cx="10953750" cy="4876799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5476875"/>
                <a:gridCol w="5476875"/>
              </a:tblGrid>
              <a:tr h="726095">
                <a:tc>
                  <a:txBody>
                    <a:bodyPr/>
                    <a:lstStyle/>
                    <a:p>
                      <a:pPr lvl="0" algn="ctr" rtl="0"/>
                      <a:r>
                        <a:rPr lang="fr-MA" sz="3200" dirty="0" smtClean="0"/>
                        <a:t>Version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9.0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Dernière mise à 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15</a:t>
                      </a:r>
                      <a:r>
                        <a:rPr lang="fr-MA" baseline="0" dirty="0" smtClean="0"/>
                        <a:t> avril </a:t>
                      </a:r>
                      <a:r>
                        <a:rPr lang="fr-MA" dirty="0" smtClean="0"/>
                        <a:t>2019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Licence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Propriétaire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Téléchargements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250</a:t>
                      </a:r>
                      <a:r>
                        <a:rPr lang="fr-MA" baseline="0" dirty="0" smtClean="0"/>
                        <a:t> </a:t>
                      </a:r>
                      <a:r>
                        <a:rPr lang="fr-MA" dirty="0" smtClean="0"/>
                        <a:t>( 30 derniers jours)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Auteur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Solutions</a:t>
                      </a:r>
                      <a:r>
                        <a:rPr lang="fr-MA" baseline="0" dirty="0" smtClean="0"/>
                        <a:t> logicielles </a:t>
                      </a:r>
                      <a:r>
                        <a:rPr lang="fr-MA" baseline="0" dirty="0" err="1" smtClean="0"/>
                        <a:t>Axure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Systèmes d’exploitation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Windows</a:t>
                      </a:r>
                      <a:r>
                        <a:rPr lang="fr-MA" baseline="0" dirty="0" smtClean="0"/>
                        <a:t>, macOS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Catégorie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Développement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13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MA" altLang="ja-JP" dirty="0" smtClean="0">
                <a:latin typeface="Route 159 Bold" pitchFamily="50" charset="0"/>
              </a:rPr>
              <a:t>Restaurant GIRAFFE</a:t>
            </a:r>
            <a:endParaRPr kumimoji="1" lang="ja-JP" altLang="en-US" dirty="0">
              <a:latin typeface="Route 159 Bold" pitchFamily="50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r="1470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8354291" y="6052705"/>
            <a:ext cx="7107382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MA" b="1" dirty="0" smtClean="0">
                <a:latin typeface="+mj-lt"/>
              </a:rPr>
              <a:t>Le Site Officiel de cette restaurante </a:t>
            </a:r>
            <a:r>
              <a:rPr lang="fr-MA" b="1" dirty="0">
                <a:latin typeface="+mj-lt"/>
              </a:rPr>
              <a:t>: </a:t>
            </a:r>
            <a:r>
              <a:rPr lang="fr-MA" sz="4000" b="1" dirty="0">
                <a:solidFill>
                  <a:schemeClr val="accent5"/>
                </a:solidFill>
                <a:latin typeface="+mj-lt"/>
              </a:rPr>
              <a:t>https://www.giraffe.net/</a:t>
            </a:r>
            <a:endParaRPr lang="en-US" sz="4000" b="1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5824654"/>
      </p:ext>
    </p:extLst>
  </p:cSld>
  <p:clrMapOvr>
    <a:masterClrMapping/>
  </p:clrMapOvr>
  <p:transition spd="slow" advTm="4636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Les Etapes de Maquettages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>
          <a:xfrm>
            <a:off x="2598785" y="3640161"/>
            <a:ext cx="2846052" cy="1946684"/>
          </a:xfrm>
        </p:spPr>
        <p:txBody>
          <a:bodyPr/>
          <a:lstStyle/>
          <a:p>
            <a:r>
              <a:rPr lang="fr-MA" dirty="0" smtClean="0"/>
              <a:t>Maquettage Traditionnel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7583751" y="3941497"/>
            <a:ext cx="3167377" cy="1156975"/>
          </a:xfrm>
        </p:spPr>
        <p:txBody>
          <a:bodyPr/>
          <a:lstStyle/>
          <a:p>
            <a:r>
              <a:rPr lang="fr-MA" dirty="0" smtClean="0"/>
              <a:t> Wireframing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>
          <a:xfrm>
            <a:off x="12928934" y="3899934"/>
            <a:ext cx="2798199" cy="720080"/>
          </a:xfrm>
        </p:spPr>
        <p:txBody>
          <a:bodyPr/>
          <a:lstStyle/>
          <a:p>
            <a:r>
              <a:rPr lang="fr-MA" dirty="0" smtClean="0"/>
              <a:t>Prototype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16864</TotalTime>
  <Words>787</Words>
  <Application>Microsoft Office PowerPoint</Application>
  <PresentationFormat>Custom</PresentationFormat>
  <Paragraphs>179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Vega - Header</vt:lpstr>
      <vt:lpstr>Vega - Footer Only</vt:lpstr>
      <vt:lpstr>Vega - Free</vt:lpstr>
      <vt:lpstr>Maquettage  d'un site web  </vt:lpstr>
      <vt:lpstr>Bienvenu dans notre Présentation</vt:lpstr>
      <vt:lpstr>Plan de Travail</vt:lpstr>
      <vt:lpstr>PowerPoint Presentation</vt:lpstr>
      <vt:lpstr>Les Outils de Maquettage</vt:lpstr>
      <vt:lpstr>Les Outils de Maquettage</vt:lpstr>
      <vt:lpstr>Les Outils de Maquettage</vt:lpstr>
      <vt:lpstr>Restaurant GIRAFFE</vt:lpstr>
      <vt:lpstr>Les Etapes de Maquettages</vt:lpstr>
      <vt:lpstr>PowerPoint Presentation</vt:lpstr>
      <vt:lpstr>PowerPoint Presentation</vt:lpstr>
      <vt:lpstr>PowerPoint Presentation</vt:lpstr>
      <vt:lpstr>Wire framing Page d'acceuil</vt:lpstr>
      <vt:lpstr>Wire framing Page Menu ‘Dessert’</vt:lpstr>
      <vt:lpstr>Wire framing Page Reservation N°1</vt:lpstr>
      <vt:lpstr>Wire framing Page Reservation N°2</vt:lpstr>
      <vt:lpstr>Schéma </vt:lpstr>
      <vt:lpstr>PowerPoint Presentation</vt:lpstr>
      <vt:lpstr>Prototype Page d'acceuil</vt:lpstr>
      <vt:lpstr>Prototype Page Menu ‘dessert’</vt:lpstr>
      <vt:lpstr>Prototype Page Reservation N°1</vt:lpstr>
      <vt:lpstr>Prototype Page Reservation N°2</vt:lpstr>
      <vt:lpstr>Schéma </vt:lpstr>
      <vt:lpstr>PowerPoint Presentation</vt:lpstr>
      <vt:lpstr>Wire framing Page D’acceuil </vt:lpstr>
      <vt:lpstr>Wire framing Page  ‘Dessert’</vt:lpstr>
      <vt:lpstr>Wire framing Page Reservation N°1</vt:lpstr>
      <vt:lpstr>Wire framing Page Reservation N°1</vt:lpstr>
      <vt:lpstr>Schéma </vt:lpstr>
      <vt:lpstr>PowerPoint Presentation</vt:lpstr>
      <vt:lpstr>Prototype Page D’acceuil </vt:lpstr>
      <vt:lpstr>Prototype Page Menu ‘Dessert’</vt:lpstr>
      <vt:lpstr>Prototype Page Reservation N°1</vt:lpstr>
      <vt:lpstr>Prototype Page Reservation N°2</vt:lpstr>
      <vt:lpstr>Prototype Des Pages </vt:lpstr>
      <vt:lpstr>Schéma </vt:lpstr>
      <vt:lpstr>Thank You for Watching!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oussama kourtam</cp:lastModifiedBy>
  <cp:revision>385</cp:revision>
  <dcterms:created xsi:type="dcterms:W3CDTF">2015-09-05T11:42:45Z</dcterms:created>
  <dcterms:modified xsi:type="dcterms:W3CDTF">2019-12-02T09:01:53Z</dcterms:modified>
</cp:coreProperties>
</file>